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Diaz" initials="SD" lastIdx="0" clrIdx="0">
    <p:extLst>
      <p:ext uri="{19B8F6BF-5375-455C-9EA6-DF929625EA0E}">
        <p15:presenceInfo xmlns:p15="http://schemas.microsoft.com/office/powerpoint/2012/main" userId="Sandra Di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51" autoAdjust="0"/>
  </p:normalViewPr>
  <p:slideViewPr>
    <p:cSldViewPr snapToGrid="0">
      <p:cViewPr>
        <p:scale>
          <a:sx n="60" d="100"/>
          <a:sy n="60" d="100"/>
        </p:scale>
        <p:origin x="10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3906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845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518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74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50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06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408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668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930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274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7263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3421-3DC9-475F-8CFC-D9CF5BCE16AE}" type="datetimeFigureOut">
              <a:rPr lang="es-CL" smtClean="0"/>
              <a:t>28-12-2022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BC414-86B6-4E04-B35F-82AF0386003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910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ersalud.gob.cl/portal/w3-channel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Santiago, Mayo 2019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b="1" dirty="0">
                <a:latin typeface="Verdana" panose="020B0604030504040204" pitchFamily="34" charset="0"/>
                <a:ea typeface="Verdana" panose="020B0604030504040204" pitchFamily="34" charset="0"/>
              </a:rPr>
              <a:t>Reclamo en línea desde </a:t>
            </a:r>
            <a:br>
              <a:rPr lang="es-ES" sz="4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s-CL" sz="4000" b="1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http://www.supersalud.gob.cl/portal/w3-channel.html</a:t>
            </a:r>
            <a:endParaRPr lang="es-CL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345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Se deben llenar todos los campos y debe adjuntar Copia Cedula de Identidad, después se debe pasar al paso 2 en que le preguntarán si es el cotizante, paso 3 le preguntarán datos del hecho y deberá colocar una breve descripción de su problema, paso 4 deberá colocar su solicitud concreta del reclamo, podrá adjuntar más antecedentes si los tiene. Deben ser en PDF o JPG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6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18406"/>
            <a:ext cx="10515600" cy="1325563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En el paso 5, debe confirmar si requiere ser notificado por correo electrónico o por carta certificada. Se envía, se le otorgara un número de reclamo y con ese podrá consultar el estado de su reclamo.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5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2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1800" b="1" dirty="0">
                <a:latin typeface="Verdana" panose="020B0604030504040204" pitchFamily="34" charset="0"/>
                <a:ea typeface="Verdana" panose="020B0604030504040204" pitchFamily="34" charset="0"/>
              </a:rPr>
              <a:t>Hacer clic si es beneficiario de Isapre o Fonasa</a:t>
            </a:r>
            <a:endParaRPr lang="es-CL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1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68"/>
            <a:ext cx="12552634" cy="7060857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8758" y="6156603"/>
            <a:ext cx="9144000" cy="551329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Ir a trámites y servicios, desplegar pestaña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8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1921067" cy="6705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34653" y="68178"/>
            <a:ext cx="9144000" cy="2387600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*Ir a Reclamo contra Fonasa o Isapre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74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099344"/>
            <a:ext cx="9144000" cy="1655762"/>
          </a:xfrm>
        </p:spPr>
        <p:txBody>
          <a:bodyPr/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Solicitar clave, si la tiene ingresar como usuario y llenar formulario.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088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817310"/>
            <a:ext cx="9144000" cy="880979"/>
          </a:xfrm>
        </p:spPr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Al ingresar se debe ir a recepción de reclamos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0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1978105" cy="67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Se debe seleccionar si es un reclamo en contra del Fonasa o Isapre, después se selecciona “Realizar en Línea”</a:t>
            </a:r>
            <a:endParaRPr lang="es-CL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849" y="1971674"/>
            <a:ext cx="5792091" cy="3258051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75061" y="1971675"/>
            <a:ext cx="5792089" cy="325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9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 dirty="0">
                <a:latin typeface="Verdana" panose="020B0604030504040204" pitchFamily="34" charset="0"/>
                <a:ea typeface="Verdana" panose="020B0604030504040204" pitchFamily="34" charset="0"/>
              </a:rPr>
              <a:t>Aceptar las condiciones y seleccionar la opción si es la persona que reclama o reclama por otra persona, de ser así, deberá llenar otro formulario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s-CL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43969"/>
            <a:ext cx="5181600" cy="291465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30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232</Words>
  <Application>Microsoft Office PowerPoint</Application>
  <PresentationFormat>Panorámica</PresentationFormat>
  <Paragraphs>11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Tema de Office</vt:lpstr>
      <vt:lpstr>Reclamo en línea desde  http://www.supersalud.gob.cl/portal/w3-channel.html</vt:lpstr>
      <vt:lpstr>Hacer clic si es beneficiario de Isapre o Fonasa</vt:lpstr>
      <vt:lpstr>Presentación de PowerPoint</vt:lpstr>
      <vt:lpstr>*Ir a Reclamo contra Fonasa o Isapre</vt:lpstr>
      <vt:lpstr>Presentación de PowerPoint</vt:lpstr>
      <vt:lpstr>Al ingresar se debe ir a recepción de reclamos</vt:lpstr>
      <vt:lpstr>Presentación de PowerPoint</vt:lpstr>
      <vt:lpstr>Se debe seleccionar si es un reclamo en contra del Fonasa o Isapre, después se selecciona “Realizar en Línea”</vt:lpstr>
      <vt:lpstr>Aceptar las condiciones y seleccionar la opción si es la persona que reclama o reclama por otra persona, de ser así, deberá llenar otro formulario.</vt:lpstr>
      <vt:lpstr>Se deben llenar todos los campos y debe adjuntar Copia Cedula de Identidad, después se debe pasar al paso 2 en que le preguntarán si es el cotizante, paso 3 le preguntarán datos del hecho y deberá colocar una breve descripción de su problema, paso 4 deberá colocar su solicitud concreta del reclamo, podrá adjuntar más antecedentes si los tiene. Deben ser en PDF o JPG</vt:lpstr>
      <vt:lpstr>En el paso 5, debe confirmar si requiere ser notificado por correo electrónico o por carta certificada. Se envía, se le otorgara un número de reclamo y con ese podrá consultar el estado de su reclamo.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Reclamo en línea desde  http://www.supersalud.gob.cl/portal/w3-channel.html</dc:title>
  <dc:creator>Sandra Diaz</dc:creator>
  <cp:lastModifiedBy>Maria Paz Farina Velez</cp:lastModifiedBy>
  <cp:revision>10</cp:revision>
  <dcterms:created xsi:type="dcterms:W3CDTF">2019-05-07T16:50:59Z</dcterms:created>
  <dcterms:modified xsi:type="dcterms:W3CDTF">2022-12-28T06:34:41Z</dcterms:modified>
</cp:coreProperties>
</file>